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6" r:id="rId3"/>
    <p:sldId id="259" r:id="rId4"/>
    <p:sldId id="279" r:id="rId5"/>
    <p:sldId id="260" r:id="rId6"/>
    <p:sldId id="261" r:id="rId7"/>
    <p:sldId id="278" r:id="rId8"/>
    <p:sldId id="262" r:id="rId9"/>
    <p:sldId id="269" r:id="rId10"/>
    <p:sldId id="267" r:id="rId11"/>
    <p:sldId id="270" r:id="rId12"/>
    <p:sldId id="272" r:id="rId13"/>
    <p:sldId id="273" r:id="rId14"/>
    <p:sldId id="274" r:id="rId15"/>
    <p:sldId id="275" r:id="rId16"/>
    <p:sldId id="276" r:id="rId17"/>
    <p:sldId id="264" r:id="rId18"/>
    <p:sldId id="277" r:id="rId19"/>
    <p:sldId id="26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0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1C241-8245-431C-BC05-780C769C8562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F826D6-E9CF-4FA6-B3C1-8987D902EB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1C241-8245-431C-BC05-780C769C8562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26D6-E9CF-4FA6-B3C1-8987D902EB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1C241-8245-431C-BC05-780C769C8562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26D6-E9CF-4FA6-B3C1-8987D902EB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081C241-8245-431C-BC05-780C769C8562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CF826D6-E9CF-4FA6-B3C1-8987D902EB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1C241-8245-431C-BC05-780C769C8562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26D6-E9CF-4FA6-B3C1-8987D902EB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1C241-8245-431C-BC05-780C769C8562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26D6-E9CF-4FA6-B3C1-8987D902EB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26D6-E9CF-4FA6-B3C1-8987D902EB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1C241-8245-431C-BC05-780C769C8562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1C241-8245-431C-BC05-780C769C8562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26D6-E9CF-4FA6-B3C1-8987D902EB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1C241-8245-431C-BC05-780C769C8562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26D6-E9CF-4FA6-B3C1-8987D902EB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081C241-8245-431C-BC05-780C769C8562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CF826D6-E9CF-4FA6-B3C1-8987D902EB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1C241-8245-431C-BC05-780C769C8562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F826D6-E9CF-4FA6-B3C1-8987D902EB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081C241-8245-431C-BC05-780C769C8562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CF826D6-E9CF-4FA6-B3C1-8987D902EB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hyperlink" Target="http://southernmncasefacilitators.wikispaces.com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3058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Wednesday, February 1, 2012  </a:t>
            </a:r>
            <a:endParaRPr lang="en-US" dirty="0" smtClean="0"/>
          </a:p>
          <a:p>
            <a:r>
              <a:rPr lang="en-US" b="1" dirty="0" smtClean="0"/>
              <a:t>10:00 a.m.- 3:00 p.m.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8305800" cy="1981200"/>
          </a:xfrm>
        </p:spPr>
        <p:txBody>
          <a:bodyPr/>
          <a:lstStyle/>
          <a:p>
            <a:r>
              <a:rPr lang="en-US" dirty="0" smtClean="0"/>
              <a:t>Case Facilitator Retreat</a:t>
            </a:r>
            <a:endParaRPr lang="en-US" dirty="0"/>
          </a:p>
        </p:txBody>
      </p:sp>
      <p:pic>
        <p:nvPicPr>
          <p:cNvPr id="1026" name="Picture 2" descr="C:\Users\Owner\AppData\Local\Microsoft\Windows\Temporary Internet Files\Content.IE5\YCSMTTZ5\MC900083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1780337" cy="1826057"/>
          </a:xfrm>
          <a:prstGeom prst="rect">
            <a:avLst/>
          </a:prstGeom>
          <a:noFill/>
        </p:spPr>
      </p:pic>
      <p:pic>
        <p:nvPicPr>
          <p:cNvPr id="2050" name="Picture 2" descr="C:\Users\Owner\AppData\Local\Microsoft\Windows\Temporary Internet Files\Content.IE5\EELZYNE8\MC90023343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06502">
            <a:off x="6492978" y="3828195"/>
            <a:ext cx="2122487" cy="2678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Who</a:t>
            </a:r>
          </a:p>
          <a:p>
            <a:r>
              <a:rPr lang="en-US" dirty="0" smtClean="0"/>
              <a:t>What</a:t>
            </a:r>
          </a:p>
          <a:p>
            <a:r>
              <a:rPr lang="en-US" dirty="0" smtClean="0"/>
              <a:t>Where</a:t>
            </a:r>
          </a:p>
          <a:p>
            <a:r>
              <a:rPr lang="en-US" dirty="0" smtClean="0"/>
              <a:t>When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Spring MASE Conference Presentation</a:t>
            </a:r>
            <a:endParaRPr lang="en-US" dirty="0"/>
          </a:p>
        </p:txBody>
      </p:sp>
      <p:pic>
        <p:nvPicPr>
          <p:cNvPr id="10243" name="Picture 3" descr="C:\Users\Owner\AppData\Local\Microsoft\Windows\Temporary Internet Files\Content.IE5\EELZYNE8\MC90044038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8862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US" dirty="0" smtClean="0"/>
              <a:t>HAVE A GREAT NIGHT</a:t>
            </a:r>
            <a:endParaRPr lang="en-US" dirty="0"/>
          </a:p>
        </p:txBody>
      </p:sp>
      <p:pic>
        <p:nvPicPr>
          <p:cNvPr id="7170" name="Picture 2" descr="C:\DOCUME~1\HHARMS~1.ALB\LOCALS~1\Temp\Temporary Internet Files\Content.IE5\R1JHYUDQ\MP90044229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89500">
            <a:off x="546055" y="609601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3058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Wednesday, February 2, 2012  </a:t>
            </a:r>
            <a:endParaRPr lang="en-US" dirty="0" smtClean="0"/>
          </a:p>
          <a:p>
            <a:r>
              <a:rPr lang="en-US" b="1" dirty="0" smtClean="0"/>
              <a:t>9:00 a.m.- 2:00 p.m.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8305800" cy="1981200"/>
          </a:xfrm>
        </p:spPr>
        <p:txBody>
          <a:bodyPr/>
          <a:lstStyle/>
          <a:p>
            <a:r>
              <a:rPr lang="en-US" dirty="0" smtClean="0"/>
              <a:t>Case Facilitator Retreat</a:t>
            </a:r>
            <a:endParaRPr lang="en-US" dirty="0"/>
          </a:p>
        </p:txBody>
      </p:sp>
      <p:pic>
        <p:nvPicPr>
          <p:cNvPr id="1026" name="Picture 2" descr="C:\Users\Owner\AppData\Local\Microsoft\Windows\Temporary Internet Files\Content.IE5\YCSMTTZ5\MC900083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1780337" cy="1826057"/>
          </a:xfrm>
          <a:prstGeom prst="rect">
            <a:avLst/>
          </a:prstGeom>
          <a:noFill/>
        </p:spPr>
      </p:pic>
      <p:pic>
        <p:nvPicPr>
          <p:cNvPr id="2050" name="Picture 2" descr="C:\Users\Owner\AppData\Local\Microsoft\Windows\Temporary Internet Files\Content.IE5\EELZYNE8\MC90023343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06502">
            <a:off x="6492978" y="3828195"/>
            <a:ext cx="2122487" cy="2678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How does it work in your schools? </a:t>
            </a:r>
          </a:p>
          <a:p>
            <a:pPr lvl="0"/>
            <a:r>
              <a:rPr lang="en-US" b="1" dirty="0" smtClean="0"/>
              <a:t>(Tami </a:t>
            </a:r>
            <a:r>
              <a:rPr lang="en-US" b="1" dirty="0" err="1" smtClean="0"/>
              <a:t>Alphs</a:t>
            </a:r>
            <a:r>
              <a:rPr lang="en-US" b="1" dirty="0" smtClean="0"/>
              <a:t> process at Hawthorne Elementary)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The Child </a:t>
            </a:r>
            <a:r>
              <a:rPr lang="en-US" b="1" dirty="0" err="1" smtClean="0"/>
              <a:t>StudyProcess</a:t>
            </a:r>
            <a:r>
              <a:rPr lang="en-US" b="1" dirty="0" smtClean="0"/>
              <a:t> </a:t>
            </a:r>
            <a:endParaRPr lang="en-US" dirty="0"/>
          </a:p>
        </p:txBody>
      </p:sp>
      <p:pic>
        <p:nvPicPr>
          <p:cNvPr id="2050" name="Picture 2" descr="C:\DOCUME~1\HHARMS~1.ALB\LOCALS~1\Temp\Temporary Internet Files\Content.IE5\T8EOAI14\MC90005692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98371">
            <a:off x="887413" y="671513"/>
            <a:ext cx="1820862" cy="150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  Jill and Jerry to lead discussion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Early Childhood Special Education paperwork</a:t>
            </a:r>
            <a:endParaRPr lang="en-US" dirty="0"/>
          </a:p>
        </p:txBody>
      </p:sp>
      <p:pic>
        <p:nvPicPr>
          <p:cNvPr id="3074" name="Picture 2" descr="C:\DOCUME~1\HHARMS~1.ALB\LOCALS~1\Temp\Temporary Internet Files\Content.IE5\T8EOAI14\MM900395776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36972">
            <a:off x="6558004" y="4692782"/>
            <a:ext cx="2130550" cy="15091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~1\HHARMS~1.ALB\LOCALS~1\Temp\Temporary Internet Files\Content.IE5\1EWSAKV5\MC90038427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33323">
            <a:off x="304038" y="361203"/>
            <a:ext cx="1686777" cy="15600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Lionel </a:t>
            </a:r>
            <a:r>
              <a:rPr lang="en-US" b="1" dirty="0" err="1" smtClean="0"/>
              <a:t>Blatchley</a:t>
            </a:r>
            <a:r>
              <a:rPr lang="en-US" b="1" dirty="0" smtClean="0"/>
              <a:t> and Marilyn </a:t>
            </a:r>
            <a:r>
              <a:rPr lang="en-US" b="1" dirty="0" err="1" smtClean="0"/>
              <a:t>Leifgren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Special Education Assessment and ELL students</a:t>
            </a:r>
            <a:endParaRPr lang="en-US" dirty="0"/>
          </a:p>
        </p:txBody>
      </p:sp>
      <p:pic>
        <p:nvPicPr>
          <p:cNvPr id="4" name="Picture 2" descr="C:\Users\Owner\AppData\Local\Microsoft\Windows\Temporary Internet Files\Content.IE5\PGXLQ14Y\MC90032932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977201">
            <a:off x="251889" y="491637"/>
            <a:ext cx="2577978" cy="1727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Return and be ready to go by 1pm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LUNCH</a:t>
            </a:r>
            <a:endParaRPr lang="en-US" dirty="0"/>
          </a:p>
        </p:txBody>
      </p:sp>
      <p:pic>
        <p:nvPicPr>
          <p:cNvPr id="4098" name="Picture 2" descr="C:\DOCUME~1\HHARMS~1.ALB\LOCALS~1\Temp\Temporary Internet Files\Content.IE5\I3FKS2Z9\MP90040282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5637">
            <a:off x="457200" y="4343400"/>
            <a:ext cx="1992373" cy="19946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Behavioral Strategies and ideas for students with mental health issues</a:t>
            </a:r>
            <a:endParaRPr lang="en-US" dirty="0"/>
          </a:p>
        </p:txBody>
      </p:sp>
      <p:pic>
        <p:nvPicPr>
          <p:cNvPr id="5122" name="Picture 2" descr="C:\DOCUME~1\HHARMS~1.ALB\LOCALS~1\Temp\Temporary Internet Files\Content.IE5\0MH2Q9WL\MC90013671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0370">
            <a:off x="6403950" y="4138293"/>
            <a:ext cx="1588142" cy="220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My Wish</a:t>
            </a:r>
          </a:p>
          <a:p>
            <a:r>
              <a:rPr lang="en-US" dirty="0" smtClean="0"/>
              <a:t>Rascal </a:t>
            </a:r>
            <a:r>
              <a:rPr lang="en-US" dirty="0" err="1" smtClean="0"/>
              <a:t>Flatts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Closing Activity</a:t>
            </a:r>
            <a:endParaRPr lang="en-US" dirty="0"/>
          </a:p>
        </p:txBody>
      </p:sp>
      <p:pic>
        <p:nvPicPr>
          <p:cNvPr id="6146" name="Picture 2" descr="C:\DOCUME~1\HHARMS~1.ALB\LOCALS~1\Temp\Temporary Internet Files\Content.IE5\TNPM5CV0\MC900037047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18817">
            <a:off x="6654172" y="3544086"/>
            <a:ext cx="1357506" cy="2416190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Safe Travels Home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ln/>
                <a:solidFill>
                  <a:schemeClr val="bg1">
                    <a:lumMod val="85000"/>
                    <a:lumOff val="15000"/>
                  </a:schemeClr>
                </a:solidFill>
              </a:rPr>
              <a:t>THE END</a:t>
            </a:r>
            <a:br>
              <a:rPr lang="en-US" sz="4400" b="1" dirty="0" smtClean="0">
                <a:ln/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endParaRPr lang="en-US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Picture 3" descr="C:\Users\Owner\AppData\Local\Microsoft\Windows\Temporary Internet Files\Content.IE5\YCSMTTZ5\MC900096113[1].wmf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 rot="20638171">
            <a:off x="115744" y="106023"/>
            <a:ext cx="3393838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Meeting agenda </a:t>
            </a:r>
            <a:r>
              <a:rPr lang="en-US" dirty="0" smtClean="0"/>
              <a:t>examples</a:t>
            </a:r>
          </a:p>
          <a:p>
            <a:r>
              <a:rPr lang="en-US" dirty="0" smtClean="0"/>
              <a:t>Assistive Technology Consideration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Leading an Effective IEP meeting</a:t>
            </a:r>
            <a:endParaRPr lang="en-US" dirty="0"/>
          </a:p>
        </p:txBody>
      </p:sp>
      <p:pic>
        <p:nvPicPr>
          <p:cNvPr id="2050" name="Picture 2" descr="C:\Users\Owner\AppData\Local\Microsoft\Windows\Temporary Internet Files\Content.IE5\EELZYNE8\MC9004413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42893">
            <a:off x="5627355" y="3417555"/>
            <a:ext cx="29718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does everyone use?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Information Processing Information</a:t>
            </a:r>
            <a:endParaRPr lang="en-US" dirty="0"/>
          </a:p>
        </p:txBody>
      </p:sp>
      <p:pic>
        <p:nvPicPr>
          <p:cNvPr id="3074" name="Picture 2" descr="C:\Users\Owner\AppData\Local\Microsoft\Windows\Temporary Internet Files\Content.IE5\YCSMTTZ5\MC90044130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788480">
            <a:off x="442200" y="3490201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do you address kids who qualify by Oral Expression 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LD Qualifications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17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have we learned?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Due Process Monitoring</a:t>
            </a:r>
            <a:endParaRPr lang="en-US" dirty="0"/>
          </a:p>
        </p:txBody>
      </p:sp>
      <p:pic>
        <p:nvPicPr>
          <p:cNvPr id="4101" name="Picture 5" descr="C:\Users\Owner\AppData\Local\Microsoft\Windows\Temporary Internet Files\Content.IE5\EELZYNE8\MC900411049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20587342">
            <a:off x="313935" y="330022"/>
            <a:ext cx="2652665" cy="2556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Any job descriptions to share?</a:t>
            </a:r>
          </a:p>
          <a:p>
            <a:r>
              <a:rPr lang="en-US" dirty="0" smtClean="0"/>
              <a:t>How to do it within a 1.0 FTE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Roles and Responsibilities for CF’s vs. CM’s</a:t>
            </a:r>
            <a:endParaRPr lang="en-US" dirty="0"/>
          </a:p>
        </p:txBody>
      </p:sp>
      <p:pic>
        <p:nvPicPr>
          <p:cNvPr id="5122" name="Picture 2" descr="C:\Users\Owner\AppData\Local\Microsoft\Windows\Temporary Internet Files\Content.IE5\PGXLQ14Y\MC90044130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276600" y="44196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http://southernmncasefacilitators.wikispaces.com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</p:txBody>
      </p:sp>
      <p:pic>
        <p:nvPicPr>
          <p:cNvPr id="1027" name="Picture 3" descr="C:\DOCUME~1\HHARMS~1.ALB\LOCALS~1\Temp\Temporary Internet Files\Content.IE5\TNPM5CV0\MC90030359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836581"/>
            <a:ext cx="2581275" cy="266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849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Who is responsible for assigning </a:t>
            </a:r>
            <a:r>
              <a:rPr lang="en-US" dirty="0" err="1" smtClean="0"/>
              <a:t>paras</a:t>
            </a:r>
            <a:r>
              <a:rPr lang="en-US" dirty="0" smtClean="0"/>
              <a:t> to classrooms?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Assigning Para’s</a:t>
            </a:r>
            <a:endParaRPr lang="en-US" dirty="0"/>
          </a:p>
        </p:txBody>
      </p:sp>
      <p:pic>
        <p:nvPicPr>
          <p:cNvPr id="6146" name="Picture 2" descr="C:\Users\Owner\AppData\Local\Microsoft\Windows\Temporary Internet Files\Content.IE5\FV9OPXW2\MC9004412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32275">
            <a:off x="2980635" y="8836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return &amp; be ready to go by 1PM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LUNCH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 descr="C:\Users\Owner\AppData\Local\Microsoft\Windows\Temporary Internet Files\Content.IE5\PGXLQ14Y\MP90040280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5029200"/>
            <a:ext cx="1398634" cy="1333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647</TotalTime>
  <Words>180</Words>
  <Application>Microsoft Office PowerPoint</Application>
  <PresentationFormat>On-screen Show (4:3)</PresentationFormat>
  <Paragraphs>45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Paper</vt:lpstr>
      <vt:lpstr>Case Facilitator Retreat</vt:lpstr>
      <vt:lpstr>Leading an Effective IEP meeting</vt:lpstr>
      <vt:lpstr>Information Processing Information</vt:lpstr>
      <vt:lpstr>LD Qualifications</vt:lpstr>
      <vt:lpstr>Due Process Monitoring</vt:lpstr>
      <vt:lpstr>Roles and Responsibilities for CF’s vs. CM’s</vt:lpstr>
      <vt:lpstr>POWERPOINT</vt:lpstr>
      <vt:lpstr> Assigning Para’s</vt:lpstr>
      <vt:lpstr>LUNCH </vt:lpstr>
      <vt:lpstr>Spring MASE Conference Presentation</vt:lpstr>
      <vt:lpstr>HAVE A GREAT NIGHT</vt:lpstr>
      <vt:lpstr>Case Facilitator Retreat</vt:lpstr>
      <vt:lpstr>The Child StudyProcess </vt:lpstr>
      <vt:lpstr>Early Childhood Special Education paperwork</vt:lpstr>
      <vt:lpstr>Special Education Assessment and ELL students</vt:lpstr>
      <vt:lpstr>LUNCH</vt:lpstr>
      <vt:lpstr>Behavioral Strategies and ideas for students with mental health issues</vt:lpstr>
      <vt:lpstr>Closing Activity</vt:lpstr>
      <vt:lpstr>THE END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Facilitator Retreat</dc:title>
  <dc:creator>Owner</dc:creator>
  <cp:lastModifiedBy>Tech Support</cp:lastModifiedBy>
  <cp:revision>15</cp:revision>
  <dcterms:created xsi:type="dcterms:W3CDTF">2012-01-30T19:20:22Z</dcterms:created>
  <dcterms:modified xsi:type="dcterms:W3CDTF">2012-01-31T20:47:57Z</dcterms:modified>
</cp:coreProperties>
</file>